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3835" autoAdjust="0"/>
  </p:normalViewPr>
  <p:slideViewPr>
    <p:cSldViewPr>
      <p:cViewPr varScale="1">
        <p:scale>
          <a:sx n="53" d="100"/>
          <a:sy n="53" d="100"/>
        </p:scale>
        <p:origin x="-18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stockphoto-186160289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5992"/>
            <a:ext cx="9144000" cy="4572008"/>
          </a:xfrm>
          <a:prstGeom prst="rect">
            <a:avLst/>
          </a:prstGeom>
        </p:spPr>
      </p:pic>
      <p:pic>
        <p:nvPicPr>
          <p:cNvPr id="3" name="Рисунок 2" descr="Ви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143076" cy="22145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3108" y="285728"/>
            <a:ext cx="65008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Муниципальное бюджетное дошкольное образовательное учреждение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Детский сад «Наукоград</a:t>
            </a:r>
            <a:r>
              <a:rPr lang="ru-RU" dirty="0" smtClean="0"/>
              <a:t>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осс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4554"/>
            <a:ext cx="9144000" cy="4643446"/>
          </a:xfrm>
          <a:prstGeom prst="rect">
            <a:avLst/>
          </a:prstGeom>
        </p:spPr>
      </p:pic>
      <p:pic>
        <p:nvPicPr>
          <p:cNvPr id="3" name="Рисунок 2" descr="Ви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-3" y="0"/>
            <a:ext cx="1928796" cy="21431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5984" y="357166"/>
            <a:ext cx="628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Проект </a:t>
            </a:r>
          </a:p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«На лыжи всей семьей»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9322" y="5715016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Инструктор по физической культуре</a:t>
            </a:r>
          </a:p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Матевосян В.С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с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571876"/>
            <a:ext cx="9143999" cy="3286124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проекта: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приобщение к спорту  детей старшего дошкольного возраста и взрослых посредством  лыжной подготовки на территории детского сада и семейных лыжных прогулках в лесу.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с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7208"/>
            <a:ext cx="9144000" cy="4050792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Образовательные: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1.Формировать элементарные знания и представления о зимних видах спорта.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2.Закреплять технику ходьбы на лыжах.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3.Формировать интерес к туризму, как средству активного семейного отдыха.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4.Приобщать родителей к жизни и интересам детей, показать им значимость общения для всестороннего развития детей.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Оздоровительная: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1.Сформировать у родителей и детей осознанное отношение к своему здоровью.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Воспитательные: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1.Научить ухаживать за спортивным оборудованием.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2.Воспитывать умение выполнять физические упражнения, направленные на преодоление трудностей физического характера терпения, выносливости.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осс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1810"/>
            <a:ext cx="9144000" cy="4050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Ожидаемый результат: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 деятельности детей: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1.Приобретение умений и навыков начальной лыжной подготовки для дальнейшего их совершенствования на уроках физкультуры в школе;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2.Повышение уровня физической подготовленности воспитанников;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3.Оздоровление и закаливание детского организма. Снижение сезонной простудной заболеваемости;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4.Формирование устойчивого интереса к лыжным видам спорта.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 деятельности родителей: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1.Повышение интереса родителей к укреплению здоровья и совершенствованию физического развития детей посредством ходьбы на лыжах;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2.Создание условий для занятий ходьбой на лыжах в детском саду (обеспечение соответствующей формой одежды, помощь в ремонте лыжного инвентаря) и в условиях семейных прогулок;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3.Формирование традиций семейных лыжных прогулок;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4.Активное участие в проводимых ДОУ спортивных праздниках, лыжных соревнованиях и походах.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цц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108"/>
            <a:ext cx="9144000" cy="5857892"/>
          </a:xfrm>
          <a:prstGeom prst="rect">
            <a:avLst/>
          </a:prstGeom>
        </p:spPr>
      </p:pic>
      <p:pic>
        <p:nvPicPr>
          <p:cNvPr id="3" name="Рисунок 2" descr="Ви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57158" y="0"/>
            <a:ext cx="1357322" cy="1000108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928794" y="285728"/>
            <a:ext cx="62865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Выезд на лыжную базу «Металлург» детей и родителей группы «Теремок»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т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050"/>
            <a:ext cx="9144000" cy="5214950"/>
          </a:xfrm>
          <a:prstGeom prst="rect">
            <a:avLst/>
          </a:prstGeom>
        </p:spPr>
      </p:pic>
      <p:pic>
        <p:nvPicPr>
          <p:cNvPr id="3" name="Рисунок 2" descr="Ви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071671" cy="1643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5893" y="285728"/>
            <a:ext cx="6998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Семейный досуг на лыжах  многодетной семьи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</a:rPr>
              <a:t>Елесеевых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Users\User\Desktop\Новая папка Лыжи 2022\VqhKDM7xPv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7224" y="285728"/>
            <a:ext cx="7805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Ви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0"/>
            <a:ext cx="1571636" cy="142873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252</Words>
  <PresentationFormat>Экран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26</cp:revision>
  <dcterms:created xsi:type="dcterms:W3CDTF">2022-04-12T07:18:07Z</dcterms:created>
  <dcterms:modified xsi:type="dcterms:W3CDTF">2022-04-13T08:57:47Z</dcterms:modified>
</cp:coreProperties>
</file>